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569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937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59788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85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5453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792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416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71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18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88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20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208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79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742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56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132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533725-0DD6-4CF1-84BF-8D5EA6BD227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20BD29A-4560-4633-9D48-229AD3B52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131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86209-D780-1E87-4C0F-BCA0AC29C4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AI Research Companion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D98D0D-9C3B-B067-7CAD-101C9587C1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sz="2000" b="1" dirty="0"/>
              <a:t>Your Interactive Research Buddy </a:t>
            </a:r>
          </a:p>
          <a:p>
            <a:pPr algn="ctr"/>
            <a:r>
              <a:rPr lang="en-US" b="1" dirty="0"/>
              <a:t>Major project –COE(AI/DS)</a:t>
            </a:r>
          </a:p>
        </p:txBody>
      </p:sp>
    </p:spTree>
    <p:extLst>
      <p:ext uri="{BB962C8B-B14F-4D97-AF65-F5344CB8AC3E}">
        <p14:creationId xmlns:p14="http://schemas.microsoft.com/office/powerpoint/2010/main" val="2949771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00BDA-D030-C515-3DC7-0E0FAA23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Problem: The Challenge of Modern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EAB9D-43F9-A2E3-1634-4C76BE8B0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4624042"/>
          </a:xfrm>
        </p:spPr>
        <p:txBody>
          <a:bodyPr>
            <a:normAutofit/>
          </a:bodyPr>
          <a:lstStyle/>
          <a:p>
            <a:r>
              <a:rPr lang="en-US" sz="2000" dirty="0"/>
              <a:t>Researchers and students face information overload from dense academic papers and technical documents.</a:t>
            </a:r>
          </a:p>
          <a:p>
            <a:r>
              <a:rPr lang="en-US" sz="2000" dirty="0"/>
              <a:t>Manually finding specific information across multiple sources is slow and inefficient.</a:t>
            </a:r>
          </a:p>
          <a:p>
            <a:r>
              <a:rPr lang="en-US" sz="2000" dirty="0"/>
              <a:t>Synthesizing knowledge and discovering connections between documents is a significant manual effort.</a:t>
            </a:r>
          </a:p>
        </p:txBody>
      </p:sp>
    </p:spTree>
    <p:extLst>
      <p:ext uri="{BB962C8B-B14F-4D97-AF65-F5344CB8AC3E}">
        <p14:creationId xmlns:p14="http://schemas.microsoft.com/office/powerpoint/2010/main" val="967809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F44C4-B8A5-C7D5-94F5-8CF47B4C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Solution: A Smarter Way to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669FF-AE52-4208-0AAD-CC334411C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accent3">
                    <a:lumMod val="50000"/>
                  </a:schemeClr>
                </a:solidFill>
              </a:rPr>
              <a:t>Core Idea: </a:t>
            </a:r>
            <a:r>
              <a:rPr lang="en-US" sz="2000" dirty="0"/>
              <a:t>Transforming static documents into a dynamic, conversational knowledge base.</a:t>
            </a:r>
          </a:p>
          <a:p>
            <a:r>
              <a:rPr lang="en-US" sz="2000" dirty="0"/>
              <a:t> "Instead of reading through documents, you can now talk to them."</a:t>
            </a:r>
          </a:p>
        </p:txBody>
      </p:sp>
    </p:spTree>
    <p:extLst>
      <p:ext uri="{BB962C8B-B14F-4D97-AF65-F5344CB8AC3E}">
        <p14:creationId xmlns:p14="http://schemas.microsoft.com/office/powerpoint/2010/main" val="252213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FF9C0-46C7-B96E-6E8C-489D7508A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09A71-98BC-89EA-32F1-A7319E664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Multi-PDF Upload: </a:t>
            </a:r>
            <a:r>
              <a:rPr lang="en-US" sz="2000" dirty="0"/>
              <a:t>Analyze up to 3 documents simultaneously for a unified context.</a:t>
            </a:r>
          </a:p>
          <a:p>
            <a:r>
              <a:rPr lang="en-US" sz="2000" b="1" dirty="0"/>
              <a:t>Interactive Q&amp;A: </a:t>
            </a:r>
            <a:r>
              <a:rPr lang="en-US" sz="2000" dirty="0"/>
              <a:t>Ask questions in natural language and get precise, context-aware answers.</a:t>
            </a:r>
          </a:p>
          <a:p>
            <a:r>
              <a:rPr lang="en-US" sz="2000" b="1" dirty="0"/>
              <a:t>AI-Powered Suggestions: </a:t>
            </a:r>
            <a:r>
              <a:rPr lang="en-US" sz="2000" dirty="0"/>
              <a:t>Receive intelligent follow-up questions to guide your inquiry and spark new ideas.</a:t>
            </a:r>
          </a:p>
          <a:p>
            <a:r>
              <a:rPr lang="en-US" sz="2000" b="1" dirty="0"/>
              <a:t>Modern &amp; Secure: </a:t>
            </a:r>
            <a:r>
              <a:rPr lang="en-US" sz="2000" dirty="0"/>
              <a:t>A clean, dark-mode interface with secure, session-based processing.</a:t>
            </a:r>
          </a:p>
        </p:txBody>
      </p:sp>
    </p:spTree>
    <p:extLst>
      <p:ext uri="{BB962C8B-B14F-4D97-AF65-F5344CB8AC3E}">
        <p14:creationId xmlns:p14="http://schemas.microsoft.com/office/powerpoint/2010/main" val="3259933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E714D-95B0-0DF0-12FF-26D8F820B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Under the Hood: Retrieval-Augmented Generation (RAG)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40EA5-3629-285B-CCB9-2ECC29B0B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PDF Upload ➡️ Chunking ➡️ Embedding (Vector Store) ➡️ User Question ➡️ Similarity Search ➡️ LLM Generation ➡️ Final Answer</a:t>
            </a:r>
          </a:p>
          <a:p>
            <a:endParaRPr lang="en-US" sz="2000" b="1" dirty="0"/>
          </a:p>
          <a:p>
            <a:r>
              <a:rPr lang="en-US" sz="2000" b="1" dirty="0"/>
              <a:t>Simplified Steps:</a:t>
            </a:r>
            <a:endParaRPr lang="en-US" sz="2000" dirty="0"/>
          </a:p>
          <a:p>
            <a:r>
              <a:rPr lang="en-US" sz="2000" b="1" dirty="0"/>
              <a:t>Ingest &amp; Index:</a:t>
            </a:r>
            <a:r>
              <a:rPr lang="en-US" sz="2000" dirty="0"/>
              <a:t> The app breaks down your PDFs into small pieces and creates a searchable "map" of the content.</a:t>
            </a:r>
          </a:p>
          <a:p>
            <a:r>
              <a:rPr lang="en-US" sz="2000" b="1" dirty="0"/>
              <a:t>Retrieve:</a:t>
            </a:r>
            <a:r>
              <a:rPr lang="en-US" sz="2000" dirty="0"/>
              <a:t> When you ask a question, it finds the most relevant pieces from the map.</a:t>
            </a:r>
          </a:p>
          <a:p>
            <a:r>
              <a:rPr lang="en-US" sz="2000" b="1" dirty="0"/>
              <a:t>Generate:</a:t>
            </a:r>
            <a:r>
              <a:rPr lang="en-US" sz="2000" dirty="0"/>
              <a:t> It gives those relevant pieces and your question to the Gemini AI, which formulates a final, accurate answer.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011234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1E25-7DCD-BE85-8A48-0FF8D8231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Technology Stack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54FAEBE-57C0-A5A6-834D-615EB8BEF1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9431164"/>
              </p:ext>
            </p:extLst>
          </p:nvPr>
        </p:nvGraphicFramePr>
        <p:xfrm>
          <a:off x="677863" y="2160588"/>
          <a:ext cx="8596312" cy="26833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156">
                  <a:extLst>
                    <a:ext uri="{9D8B030D-6E8A-4147-A177-3AD203B41FA5}">
                      <a16:colId xmlns:a16="http://schemas.microsoft.com/office/drawing/2014/main" val="520748406"/>
                    </a:ext>
                  </a:extLst>
                </a:gridCol>
                <a:gridCol w="4298156">
                  <a:extLst>
                    <a:ext uri="{9D8B030D-6E8A-4147-A177-3AD203B41FA5}">
                      <a16:colId xmlns:a16="http://schemas.microsoft.com/office/drawing/2014/main" val="191206839"/>
                    </a:ext>
                  </a:extLst>
                </a:gridCol>
              </a:tblGrid>
              <a:tr h="53764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Backend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Frontend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9645976"/>
                  </a:ext>
                </a:extLst>
              </a:tr>
              <a:tr h="494675">
                <a:tc>
                  <a:txBody>
                    <a:bodyPr/>
                    <a:lstStyle/>
                    <a:p>
                      <a:r>
                        <a:rPr lang="en-US" dirty="0"/>
                        <a:t>Python &amp; Flask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HTML, CSS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401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LangChain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JavaScript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051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Google Generative AI (Gemini)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Bootstrap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635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FAISS Vector Store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849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08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55B34-FFEB-DDE9-556C-B04F29A08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Demo</a:t>
            </a:r>
          </a:p>
        </p:txBody>
      </p:sp>
      <p:pic>
        <p:nvPicPr>
          <p:cNvPr id="4" name="AI_research - visual">
            <a:hlinkClick r:id="" action="ppaction://media"/>
            <a:extLst>
              <a:ext uri="{FF2B5EF4-FFF2-40B4-BE49-F238E27FC236}">
                <a16:creationId xmlns:a16="http://schemas.microsoft.com/office/drawing/2014/main" id="{E8A44164-139B-CCA0-205A-0ECC8A24A8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3898" y="1441060"/>
            <a:ext cx="7880102" cy="4432217"/>
          </a:xfrm>
        </p:spPr>
      </p:pic>
    </p:spTree>
    <p:extLst>
      <p:ext uri="{BB962C8B-B14F-4D97-AF65-F5344CB8AC3E}">
        <p14:creationId xmlns:p14="http://schemas.microsoft.com/office/powerpoint/2010/main" val="2821375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1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573DA-8799-4468-47D2-2B670C021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5986-7CCF-8C8B-52ED-ED0C00CB1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Support for More File Types: Add functionality for .docx, .txt, and even website URLs.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Chat History Persistence: Allow users to save and return to their research sessions.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Source Highlighting: Show the user exactly which part of the document was used to generate an answer.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User Accounts: Implement user authentication for private document storage.</a:t>
            </a:r>
          </a:p>
        </p:txBody>
      </p:sp>
    </p:spTree>
    <p:extLst>
      <p:ext uri="{BB962C8B-B14F-4D97-AF65-F5344CB8AC3E}">
        <p14:creationId xmlns:p14="http://schemas.microsoft.com/office/powerpoint/2010/main" val="1966681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52452E-4315-3E15-054B-518E119D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256" y="1469035"/>
            <a:ext cx="8596668" cy="13645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THANK YOU!!!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BEDA8D-FA97-C077-A8D1-8713B8BD31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Srinidhi Poreddy(22B81A67B4)</a:t>
            </a:r>
          </a:p>
          <a:p>
            <a:pPr algn="r"/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</a:rPr>
              <a:t>Snehanjali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5">
                    <a:lumMod val="50000"/>
                  </a:schemeClr>
                </a:solidFill>
              </a:rPr>
              <a:t>Kamatam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(22B81A67B2)</a:t>
            </a:r>
          </a:p>
        </p:txBody>
      </p:sp>
    </p:spTree>
    <p:extLst>
      <p:ext uri="{BB962C8B-B14F-4D97-AF65-F5344CB8AC3E}">
        <p14:creationId xmlns:p14="http://schemas.microsoft.com/office/powerpoint/2010/main" val="342004190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58</TotalTime>
  <Words>365</Words>
  <Application>Microsoft Office PowerPoint</Application>
  <PresentationFormat>Widescreen</PresentationFormat>
  <Paragraphs>41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AI Research Companion</vt:lpstr>
      <vt:lpstr>Problem: The Challenge of Modern Research</vt:lpstr>
      <vt:lpstr>Solution: A Smarter Way to Research</vt:lpstr>
      <vt:lpstr>Key Features</vt:lpstr>
      <vt:lpstr>Under the Hood: Retrieval-Augmented Generation (RAG)</vt:lpstr>
      <vt:lpstr>Technology Stack</vt:lpstr>
      <vt:lpstr>Demo</vt:lpstr>
      <vt:lpstr>Future Work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srinidhiporeddy@gmail.com</dc:creator>
  <cp:lastModifiedBy>srinidhiporeddy@gmail.com</cp:lastModifiedBy>
  <cp:revision>1</cp:revision>
  <dcterms:created xsi:type="dcterms:W3CDTF">2025-08-06T05:08:23Z</dcterms:created>
  <dcterms:modified xsi:type="dcterms:W3CDTF">2025-08-06T09:11:44Z</dcterms:modified>
</cp:coreProperties>
</file>

<file path=docProps/thumbnail.jpeg>
</file>